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75" r:id="rId3"/>
    <p:sldId id="271" r:id="rId4"/>
    <p:sldId id="272" r:id="rId5"/>
    <p:sldId id="273" r:id="rId6"/>
    <p:sldId id="274" r:id="rId7"/>
    <p:sldId id="258" r:id="rId8"/>
    <p:sldId id="263" r:id="rId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5"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notesViewPr>
    <p:cSldViewPr snapToGrid="0">
      <p:cViewPr varScale="1">
        <p:scale>
          <a:sx n="90" d="100"/>
          <a:sy n="90" d="100"/>
        </p:scale>
        <p:origin x="888"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256D6B4-BFE5-4111-99B3-F4719341AA88}" type="datetime1">
              <a:rPr lang="el-GR" smtClean="0"/>
              <a:pPr algn="r" rtl="0"/>
              <a:t>17/5/2017</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l-GR"/>
              <a:pPr algn="r" rtl="0"/>
              <a:t>‹#›</a:t>
            </a:fld>
            <a:endParaRPr lang="el-GR" dirty="0"/>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43EA4EC4-518E-435A-A8AF-CFBB078CE5B5}" type="datetime1">
              <a:rPr lang="el-GR" smtClean="0"/>
              <a:pPr/>
              <a:t>17/5/2017</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l-GR" smtClean="0"/>
              <a:pPr/>
              <a:t>‹#›</a:t>
            </a:fld>
            <a:endParaRPr lang="el-GR" dirty="0"/>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el-GR" smtClean="0"/>
              <a:t>Kλικ για επεξεργασία του τίτλου</a:t>
            </a:r>
            <a:endParaRPr lang="el-GR" dirty="0"/>
          </a:p>
        </p:txBody>
      </p:sp>
      <p:sp>
        <p:nvSpPr>
          <p:cNvPr id="3" name="Υπότιτλος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l-GR" dirty="0" smtClean="0"/>
              <a:t>Στυλ κύριου υπότιτλου</a:t>
            </a:r>
            <a:endParaRPr lang="el-GR" dirty="0"/>
          </a:p>
        </p:txBody>
      </p:sp>
    </p:spTree>
    <p:extLst>
      <p:ext uri="{BB962C8B-B14F-4D97-AF65-F5344CB8AC3E}">
        <p14:creationId xmlns="" xmlns:p14="http://schemas.microsoft.com/office/powerpoint/2010/main" val="29812036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Τρεις εικόνες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066214" y="421594"/>
            <a:ext cx="2286000" cy="1885508"/>
          </a:xfrm>
        </p:spPr>
        <p:txBody>
          <a:bodyPr rtlCol="0">
            <a:normAutofit/>
          </a:bodyPr>
          <a:lstStyle>
            <a:lvl1pPr algn="l" rtl="0">
              <a:defRPr sz="2400"/>
            </a:lvl1pPr>
          </a:lstStyle>
          <a:p>
            <a:pPr rtl="0"/>
            <a:r>
              <a:rPr lang="el-GR" smtClean="0"/>
              <a:t>Kλικ για επεξεργασία του τίτλου</a:t>
            </a:r>
            <a:endParaRPr lang="el-GR" dirty="0"/>
          </a:p>
        </p:txBody>
      </p:sp>
      <p:grpSp>
        <p:nvGrpSpPr>
          <p:cNvPr id="84" name="Ομάδα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97"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grpSp>
        <p:nvGrpSpPr>
          <p:cNvPr id="98" name="Ομάδα 97"/>
          <p:cNvGrpSpPr/>
          <p:nvPr/>
        </p:nvGrpSpPr>
        <p:grpSpPr>
          <a:xfrm>
            <a:off x="5322489" y="319177"/>
            <a:ext cx="3389607" cy="2710838"/>
            <a:chOff x="895350" y="3313113"/>
            <a:chExt cx="3613151" cy="2790825"/>
          </a:xfrm>
          <a:solidFill>
            <a:schemeClr val="tx1">
              <a:lumMod val="50000"/>
            </a:schemeClr>
          </a:solidFill>
        </p:grpSpPr>
        <p:sp>
          <p:nvSpPr>
            <p:cNvPr id="99"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0"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1"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2"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3"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4"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5"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6"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7"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8"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9"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0"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11"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grpSp>
        <p:nvGrpSpPr>
          <p:cNvPr id="112" name="Ομάδα 111"/>
          <p:cNvGrpSpPr/>
          <p:nvPr/>
        </p:nvGrpSpPr>
        <p:grpSpPr>
          <a:xfrm>
            <a:off x="5322489" y="3245640"/>
            <a:ext cx="3389607" cy="2710838"/>
            <a:chOff x="895350" y="3313113"/>
            <a:chExt cx="3613151" cy="2790825"/>
          </a:xfrm>
          <a:solidFill>
            <a:schemeClr val="tx1">
              <a:lumMod val="50000"/>
            </a:schemeClr>
          </a:solidFill>
        </p:grpSpPr>
        <p:sp>
          <p:nvSpPr>
            <p:cNvPr id="11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25"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126" name="Σύμβολο κράτησης θέσης κειμένου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73A1C925-BC9F-46B5-8094-6C6723476B22}" type="datetime1">
              <a:rPr lang="el-GR" smtClean="0"/>
              <a:pPr/>
              <a:t>17/5/2017</a:t>
            </a:fld>
            <a:endParaRPr lang="el-GR" dirty="0"/>
          </a:p>
        </p:txBody>
      </p:sp>
    </p:spTree>
    <p:extLst>
      <p:ext uri="{BB962C8B-B14F-4D97-AF65-F5344CB8AC3E}">
        <p14:creationId xmlns="" xmlns:p14="http://schemas.microsoft.com/office/powerpoint/2010/main" val="787425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l-GR" smtClean="0"/>
              <a:t>Kλικ για επεξεργασία του τίτλου</a:t>
            </a:r>
            <a:endParaRPr lang="el-GR" dirty="0"/>
          </a:p>
        </p:txBody>
      </p:sp>
      <p:sp>
        <p:nvSpPr>
          <p:cNvPr id="3" name="Σύμβολο κράτησης θέσης περιεχομένου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sp>
        <p:nvSpPr>
          <p:cNvPr id="7" name="Σύμβολο κράτησης θέσης αριθμού διαφάνειας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l-GR"/>
              <a:pPr rtl="0"/>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a:xfrm>
            <a:off x="8075611" y="6019801"/>
            <a:ext cx="1396260" cy="228600"/>
          </a:xfrm>
        </p:spPr>
        <p:txBody>
          <a:bodyPr rtlCol="0"/>
          <a:lstStyle>
            <a:lvl1pPr>
              <a:defRPr/>
            </a:lvl1pPr>
          </a:lstStyle>
          <a:p>
            <a:fld id="{2A78B982-0F0D-452A-A10E-823C1FC569E6}" type="datetime1">
              <a:rPr lang="el-GR" smtClean="0"/>
              <a:pPr/>
              <a:t>17/5/2017</a:t>
            </a:fld>
            <a:endParaRPr lang="el-GR" dirty="0"/>
          </a:p>
        </p:txBody>
      </p:sp>
    </p:spTree>
    <p:extLst>
      <p:ext uri="{BB962C8B-B14F-4D97-AF65-F5344CB8AC3E}">
        <p14:creationId xmlns="" xmlns:p14="http://schemas.microsoft.com/office/powerpoint/2010/main" val="1239762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l-GR" smtClean="0"/>
              <a:t>Kλικ για επεξεργασία του τίτλου</a:t>
            </a:r>
            <a:endParaRPr lang="el-GR" dirty="0"/>
          </a:p>
        </p:txBody>
      </p:sp>
      <p:grpSp>
        <p:nvGrpSpPr>
          <p:cNvPr id="8" name="Ομάδα 7"/>
          <p:cNvGrpSpPr/>
          <p:nvPr/>
        </p:nvGrpSpPr>
        <p:grpSpPr>
          <a:xfrm>
            <a:off x="595546" y="781398"/>
            <a:ext cx="6433398" cy="5053665"/>
            <a:chOff x="5162444" y="781398"/>
            <a:chExt cx="6433398" cy="5053665"/>
          </a:xfrm>
        </p:grpSpPr>
        <p:sp>
          <p:nvSpPr>
            <p:cNvPr id="9" name="Ελεύθερη σχεδίαση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 name="Ελεύθερη σχεδίαση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nvGrpSpPr>
            <p:cNvPr id="11" name="Ομάδα 10"/>
            <p:cNvGrpSpPr/>
            <p:nvPr/>
          </p:nvGrpSpPr>
          <p:grpSpPr>
            <a:xfrm>
              <a:off x="5814205" y="859113"/>
              <a:ext cx="5129146" cy="4880471"/>
              <a:chOff x="7856559" y="859113"/>
              <a:chExt cx="3086791" cy="4880471"/>
            </a:xfrm>
          </p:grpSpPr>
          <p:sp>
            <p:nvSpPr>
              <p:cNvPr id="20" name="Ελεύθερη σχεδίαση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12" name="Ελεύθερη σχεδίαση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3" name="Ελεύθερη σχεδίαση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4" name="Ελεύθερη σχεδίαση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5" name="Ελεύθερη σχεδίαση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6" name="Ελεύθερη σχεδίαση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7" name="Ελεύθερη σχεδίαση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smtClean="0"/>
              <a:t>Κάντε κλικ στο εικονίδιο για να προσθέσετε μια εικόνα</a:t>
            </a:r>
            <a:endParaRPr lang="el-GR" dirty="0"/>
          </a:p>
        </p:txBody>
      </p:sp>
      <p:sp>
        <p:nvSpPr>
          <p:cNvPr id="4" name="Σύμβολο κράτησης θέσης κειμένου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sp>
        <p:nvSpPr>
          <p:cNvPr id="7" name="Σύμβολο κράτησης θέσης αριθμού διαφάνειας 6"/>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66ED60AB-0D1D-4770-B45D-95D65E5F03D0}" type="datetime1">
              <a:rPr lang="el-GR" smtClean="0"/>
              <a:pPr/>
              <a:t>17/5/2017</a:t>
            </a:fld>
            <a:endParaRPr lang="el-GR" dirty="0"/>
          </a:p>
        </p:txBody>
      </p:sp>
    </p:spTree>
    <p:extLst>
      <p:ext uri="{BB962C8B-B14F-4D97-AF65-F5344CB8AC3E}">
        <p14:creationId xmlns="" xmlns:p14="http://schemas.microsoft.com/office/powerpoint/2010/main" val="265957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35FD1C50-434F-4F7F-93F4-8391C3B1F159}" type="datetime1">
              <a:rPr lang="el-GR" smtClean="0"/>
              <a:pPr/>
              <a:t>17/5/2017</a:t>
            </a:fld>
            <a:endParaRPr lang="el-GR" dirty="0"/>
          </a:p>
        </p:txBody>
      </p:sp>
    </p:spTree>
    <p:extLst>
      <p:ext uri="{BB962C8B-B14F-4D97-AF65-F5344CB8AC3E}">
        <p14:creationId xmlns="" xmlns:p14="http://schemas.microsoft.com/office/powerpoint/2010/main" val="2447936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624268" y="304800"/>
            <a:ext cx="1729531" cy="5676900"/>
          </a:xfrm>
        </p:spPr>
        <p:txBody>
          <a:bodyPr vert="eaVert" rtlCol="0"/>
          <a:lstStyle>
            <a:lvl1pPr rtl="0">
              <a:defRPr/>
            </a:lvl1pPr>
          </a:lstStyle>
          <a:p>
            <a:pPr rtl="0"/>
            <a:r>
              <a:rPr lang="el-GR" smtClean="0"/>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a:xfrm>
            <a:off x="838199" y="304800"/>
            <a:ext cx="8633671" cy="5676900"/>
          </a:xfrm>
        </p:spPr>
        <p:txBody>
          <a:bodyPr vert="eaVert"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EF97D3CD-D8C2-4C57-91BB-4DCC64FB1FCD}" type="datetime1">
              <a:rPr lang="el-GR" smtClean="0"/>
              <a:pPr/>
              <a:t>17/5/2017</a:t>
            </a:fld>
            <a:endParaRPr lang="el-GR" dirty="0"/>
          </a:p>
        </p:txBody>
      </p:sp>
    </p:spTree>
    <p:extLst>
      <p:ext uri="{BB962C8B-B14F-4D97-AF65-F5344CB8AC3E}">
        <p14:creationId xmlns="" xmlns:p14="http://schemas.microsoft.com/office/powerpoint/2010/main" val="4205803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3" name="Σύμβολο κράτησης θέσης περιεχομένου 2"/>
          <p:cNvSpPr>
            <a:spLocks noGrp="1"/>
          </p:cNvSpPr>
          <p:nvPr>
            <p:ph idx="1"/>
          </p:nvPr>
        </p:nvSpPr>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954959A9-CC84-4C8E-9F28-9FBFA0AC3D66}" type="datetime1">
              <a:rPr lang="el-GR" smtClean="0"/>
              <a:pPr/>
              <a:t>17/5/2017</a:t>
            </a:fld>
            <a:endParaRPr lang="el-GR" dirty="0"/>
          </a:p>
        </p:txBody>
      </p:sp>
    </p:spTree>
    <p:extLst>
      <p:ext uri="{BB962C8B-B14F-4D97-AF65-F5344CB8AC3E}">
        <p14:creationId xmlns="" xmlns:p14="http://schemas.microsoft.com/office/powerpoint/2010/main" val="339630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l-GR" smtClean="0"/>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l-GR" smtClean="0"/>
              <a:t>Kλικ για επεξεργασία των στυλ του υποδείγματος</a:t>
            </a:r>
          </a:p>
        </p:txBody>
      </p:sp>
    </p:spTree>
    <p:extLst>
      <p:ext uri="{BB962C8B-B14F-4D97-AF65-F5344CB8AC3E}">
        <p14:creationId xmlns="" xmlns:p14="http://schemas.microsoft.com/office/powerpoint/2010/main" val="1229257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3" name="Σύμβολο κράτησης θέσης περιεχομένου 2"/>
          <p:cNvSpPr>
            <a:spLocks noGrp="1"/>
          </p:cNvSpPr>
          <p:nvPr>
            <p:ph sz="half" idx="1"/>
          </p:nvPr>
        </p:nvSpPr>
        <p:spPr>
          <a:xfrm>
            <a:off x="1065212" y="1825625"/>
            <a:ext cx="4954588" cy="4187952"/>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172200" y="1825625"/>
            <a:ext cx="4951414" cy="4187952"/>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A79A085B-5A6A-4CB1-A3D3-363E75C16A8A}" type="datetime1">
              <a:rPr lang="el-GR" smtClean="0"/>
              <a:pPr/>
              <a:t>17/5/2017</a:t>
            </a:fld>
            <a:endParaRPr lang="el-GR" dirty="0"/>
          </a:p>
        </p:txBody>
      </p:sp>
    </p:spTree>
    <p:extLst>
      <p:ext uri="{BB962C8B-B14F-4D97-AF65-F5344CB8AC3E}">
        <p14:creationId xmlns="" xmlns:p14="http://schemas.microsoft.com/office/powerpoint/2010/main" val="2972755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Kλικ για επεξεργασία των στυλ του υποδείγματος</a:t>
            </a:r>
          </a:p>
        </p:txBody>
      </p:sp>
      <p:sp>
        <p:nvSpPr>
          <p:cNvPr id="4" name="Σύμβολο κράτησης θέσης περιεχομένου 3"/>
          <p:cNvSpPr>
            <a:spLocks noGrp="1"/>
          </p:cNvSpPr>
          <p:nvPr>
            <p:ph sz="half" idx="2"/>
          </p:nvPr>
        </p:nvSpPr>
        <p:spPr>
          <a:xfrm>
            <a:off x="1069848" y="2505075"/>
            <a:ext cx="4956048" cy="3476625"/>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Kλικ για επεξεργασία των στυλ του υποδείγματος</a:t>
            </a:r>
          </a:p>
        </p:txBody>
      </p:sp>
      <p:sp>
        <p:nvSpPr>
          <p:cNvPr id="6" name="Σύμβολο κράτησης θέσης περιεχομένου 5"/>
          <p:cNvSpPr>
            <a:spLocks noGrp="1"/>
          </p:cNvSpPr>
          <p:nvPr>
            <p:ph sz="quarter" idx="4"/>
          </p:nvPr>
        </p:nvSpPr>
        <p:spPr>
          <a:xfrm>
            <a:off x="6172200" y="2505075"/>
            <a:ext cx="4956048" cy="3476625"/>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61822563-89D2-467C-84B2-32BC59CAF8E1}" type="datetime1">
              <a:rPr lang="el-GR" smtClean="0"/>
              <a:pPr/>
              <a:t>17/5/2017</a:t>
            </a:fld>
            <a:endParaRPr lang="el-GR" dirty="0"/>
          </a:p>
        </p:txBody>
      </p:sp>
    </p:spTree>
    <p:extLst>
      <p:ext uri="{BB962C8B-B14F-4D97-AF65-F5344CB8AC3E}">
        <p14:creationId xmlns="" xmlns:p14="http://schemas.microsoft.com/office/powerpoint/2010/main" val="2318571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16CAAE9-FA31-4371-8478-AF23CD1FAA42}" type="datetime1">
              <a:rPr lang="el-GR" smtClean="0"/>
              <a:pPr/>
              <a:t>17/5/2017</a:t>
            </a:fld>
            <a:endParaRPr lang="el-GR" dirty="0"/>
          </a:p>
        </p:txBody>
      </p:sp>
    </p:spTree>
    <p:extLst>
      <p:ext uri="{BB962C8B-B14F-4D97-AF65-F5344CB8AC3E}">
        <p14:creationId xmlns="" xmlns:p14="http://schemas.microsoft.com/office/powerpoint/2010/main" val="3512816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4" name="Σύμβολο κράτησης θέσης αριθμού διαφάνειας 3"/>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D1E6D1B6-CFF7-453E-AB63-5EAD99BA274F}" type="datetime1">
              <a:rPr lang="el-GR" smtClean="0"/>
              <a:pPr/>
              <a:t>17/5/2017</a:t>
            </a:fld>
            <a:endParaRPr lang="el-GR" dirty="0"/>
          </a:p>
        </p:txBody>
      </p:sp>
    </p:spTree>
    <p:extLst>
      <p:ext uri="{BB962C8B-B14F-4D97-AF65-F5344CB8AC3E}">
        <p14:creationId xmlns="" xmlns:p14="http://schemas.microsoft.com/office/powerpoint/2010/main" val="8478748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Δύο εικόνες με λεζάντες">
    <p:spTree>
      <p:nvGrpSpPr>
        <p:cNvPr id="1" name=""/>
        <p:cNvGrpSpPr/>
        <p:nvPr/>
      </p:nvGrpSpPr>
      <p:grpSpPr>
        <a:xfrm>
          <a:off x="0" y="0"/>
          <a:ext cx="0" cy="0"/>
          <a:chOff x="0" y="0"/>
          <a:chExt cx="0" cy="0"/>
        </a:xfrm>
      </p:grpSpPr>
      <p:sp>
        <p:nvSpPr>
          <p:cNvPr id="2" name="Τίτλος 1"/>
          <p:cNvSpPr>
            <a:spLocks noGrp="1"/>
          </p:cNvSpPr>
          <p:nvPr>
            <p:ph type="title"/>
          </p:nvPr>
        </p:nvSpPr>
        <p:spPr>
          <a:xfrm>
            <a:off x="1065212" y="304799"/>
            <a:ext cx="10058402" cy="1216152"/>
          </a:xfrm>
        </p:spPr>
        <p:txBody>
          <a:bodyPr rtlCol="0"/>
          <a:lstStyle>
            <a:lvl1pPr algn="l" rtl="0">
              <a:defRPr/>
            </a:lvl1pPr>
          </a:lstStyle>
          <a:p>
            <a:pPr rtl="0"/>
            <a:r>
              <a:rPr lang="el-GR" smtClean="0"/>
              <a:t>Kλικ για επεξεργασία του τίτλου</a:t>
            </a:r>
            <a:endParaRPr lang="el-GR" dirty="0"/>
          </a:p>
        </p:txBody>
      </p:sp>
      <p:grpSp>
        <p:nvGrpSpPr>
          <p:cNvPr id="9" name="Ομάδα 8"/>
          <p:cNvGrpSpPr/>
          <p:nvPr/>
        </p:nvGrpSpPr>
        <p:grpSpPr>
          <a:xfrm>
            <a:off x="1052422" y="1733550"/>
            <a:ext cx="4360503" cy="3050038"/>
            <a:chOff x="895350" y="3313113"/>
            <a:chExt cx="3613151" cy="2790825"/>
          </a:xfrm>
          <a:solidFill>
            <a:schemeClr val="tx1">
              <a:lumMod val="50000"/>
            </a:schemeClr>
          </a:solidFill>
        </p:grpSpPr>
        <p:sp>
          <p:nvSpPr>
            <p:cNvPr id="10"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2"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3"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4"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5"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6"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7"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0"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6"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39" name="Σύμβολο κράτησης θέσης κειμένου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grpSp>
        <p:nvGrpSpPr>
          <p:cNvPr id="22" name="Ομάδα 21"/>
          <p:cNvGrpSpPr/>
          <p:nvPr/>
        </p:nvGrpSpPr>
        <p:grpSpPr>
          <a:xfrm>
            <a:off x="6763111" y="1733550"/>
            <a:ext cx="4360503" cy="3050038"/>
            <a:chOff x="895350" y="3313113"/>
            <a:chExt cx="3613151" cy="2790825"/>
          </a:xfrm>
          <a:solidFill>
            <a:schemeClr val="tx1">
              <a:lumMod val="50000"/>
            </a:schemeClr>
          </a:solidFill>
        </p:grpSpPr>
        <p:sp>
          <p:nvSpPr>
            <p:cNvPr id="2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7"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40" name="Σύμβολο κράτησης θέσης κειμένου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FB7823DA-4471-44A3-BB91-8E092A59436F}" type="datetime1">
              <a:rPr lang="el-GR" smtClean="0"/>
              <a:pPr/>
              <a:t>17/5/2017</a:t>
            </a:fld>
            <a:endParaRPr lang="el-GR" dirty="0"/>
          </a:p>
        </p:txBody>
      </p:sp>
    </p:spTree>
    <p:extLst>
      <p:ext uri="{BB962C8B-B14F-4D97-AF65-F5344CB8AC3E}">
        <p14:creationId xmlns="" xmlns:p14="http://schemas.microsoft.com/office/powerpoint/2010/main" val="116827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ρεις εικόνες με λεζάντ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grpSp>
        <p:nvGrpSpPr>
          <p:cNvPr id="52" name="Ομάδα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79"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81" name="Σύμβολο κράτησης θέσης κειμένου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grpSp>
        <p:nvGrpSpPr>
          <p:cNvPr id="84" name="Ομάδα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78"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82" name="Σύμβολο κράτησης θέσης κειμένου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grpSp>
        <p:nvGrpSpPr>
          <p:cNvPr id="97" name="Ομάδα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9"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0"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1"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2"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3"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4"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5"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6"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7"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8"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9"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80"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l-GR" smtClean="0"/>
              <a:t>Κάντε κλικ στο εικονίδιο για να προσθέσετε μια εικόνα</a:t>
            </a:r>
            <a:endParaRPr lang="el-GR" dirty="0"/>
          </a:p>
        </p:txBody>
      </p:sp>
      <p:sp>
        <p:nvSpPr>
          <p:cNvPr id="83" name="Σύμβολο κράτησης θέσης κειμένου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smtClean="0"/>
              <a:t>Kλικ για επεξεργασία των στυλ του υποδείγματος</a:t>
            </a:r>
          </a:p>
        </p:txBody>
      </p:sp>
      <p:sp>
        <p:nvSpPr>
          <p:cNvPr id="8" name="Σύμβολο κράτησης αριθμού διαφάνειας 7"/>
          <p:cNvSpPr>
            <a:spLocks noGrp="1"/>
          </p:cNvSpPr>
          <p:nvPr>
            <p:ph type="sldNum" sz="quarter" idx="12"/>
          </p:nvPr>
        </p:nvSpPr>
        <p:spPr/>
        <p:txBody>
          <a:bodyPr rtlCol="0"/>
          <a:lstStyle/>
          <a:p>
            <a:pPr rtl="0"/>
            <a:fld id="{022B156B-59AE-415F-B24B-8756D48BB977}" type="slidenum">
              <a:rPr lang="el-GR"/>
              <a:pPr rtl="0"/>
              <a:t>‹#›</a:t>
            </a:fld>
            <a:endParaRPr lang="el-GR" dirty="0"/>
          </a:p>
        </p:txBody>
      </p:sp>
      <p:sp>
        <p:nvSpPr>
          <p:cNvPr id="7" name="Σύμβολο κράτησης υποσέλιδου 6"/>
          <p:cNvSpPr>
            <a:spLocks noGrp="1"/>
          </p:cNvSpPr>
          <p:nvPr>
            <p:ph type="ftr" sz="quarter" idx="11"/>
          </p:nvPr>
        </p:nvSpPr>
        <p:spPr/>
        <p:txBody>
          <a:bodyPr rtlCol="0"/>
          <a:lstStyle/>
          <a:p>
            <a:pPr rtl="0"/>
            <a:endParaRPr lang="el-GR" dirty="0"/>
          </a:p>
        </p:txBody>
      </p:sp>
      <p:sp>
        <p:nvSpPr>
          <p:cNvPr id="6" name="Σύμβολο κράτησης ημερομηνίας 5"/>
          <p:cNvSpPr>
            <a:spLocks noGrp="1"/>
          </p:cNvSpPr>
          <p:nvPr>
            <p:ph type="dt" sz="half" idx="10"/>
          </p:nvPr>
        </p:nvSpPr>
        <p:spPr/>
        <p:txBody>
          <a:bodyPr rtlCol="0"/>
          <a:lstStyle>
            <a:lvl1pPr>
              <a:defRPr/>
            </a:lvl1pPr>
          </a:lstStyle>
          <a:p>
            <a:fld id="{F0FBDC1F-3043-4251-A21D-ECBD6D43714D}" type="datetime1">
              <a:rPr lang="el-GR" smtClean="0"/>
              <a:pPr/>
              <a:t>17/5/2017</a:t>
            </a:fld>
            <a:endParaRPr lang="el-GR" dirty="0"/>
          </a:p>
        </p:txBody>
      </p:sp>
    </p:spTree>
    <p:extLst>
      <p:ext uri="{BB962C8B-B14F-4D97-AF65-F5344CB8AC3E}">
        <p14:creationId xmlns="" xmlns:p14="http://schemas.microsoft.com/office/powerpoint/2010/main" val="16819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αριθμού διαφάνειας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l-GR" smtClean="0"/>
              <a:pPr rtl="0"/>
              <a:t>‹#›</a:t>
            </a:fld>
            <a:endParaRPr lang="el-GR" dirty="0"/>
          </a:p>
        </p:txBody>
      </p:sp>
      <p:sp>
        <p:nvSpPr>
          <p:cNvPr id="5" name="Σύμβολο κράτησης θέσης υποσέλιδου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9ADB283A-80A3-4181-99C4-CF1A94DEB135}" type="datetime1">
              <a:rPr lang="el-GR" smtClean="0"/>
              <a:pPr/>
              <a:t>17/5/2017</a:t>
            </a:fld>
            <a:endParaRPr lang="el-GR" dirty="0"/>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39854" y="1648495"/>
            <a:ext cx="6858002" cy="2692758"/>
          </a:xfrm>
        </p:spPr>
        <p:txBody>
          <a:bodyPr rtlCol="0">
            <a:normAutofit/>
          </a:bodyPr>
          <a:lstStyle/>
          <a:p>
            <a:pPr algn="ctr" rtl="0">
              <a:lnSpc>
                <a:spcPct val="150000"/>
              </a:lnSpc>
            </a:pPr>
            <a:r>
              <a:rPr lang="el-GR" b="1" dirty="0" smtClean="0">
                <a:solidFill>
                  <a:schemeClr val="accent3"/>
                </a:solidFill>
              </a:rPr>
              <a:t>«Φτιάχνοντας» </a:t>
            </a:r>
            <a:br>
              <a:rPr lang="el-GR" b="1" dirty="0" smtClean="0">
                <a:solidFill>
                  <a:schemeClr val="accent3"/>
                </a:solidFill>
              </a:rPr>
            </a:br>
            <a:r>
              <a:rPr lang="el-GR" b="1" dirty="0" smtClean="0">
                <a:solidFill>
                  <a:schemeClr val="accent3"/>
                </a:solidFill>
              </a:rPr>
              <a:t>την Άνοιξη!!!</a:t>
            </a:r>
            <a:endParaRPr lang="el-GR" b="1" dirty="0">
              <a:solidFill>
                <a:schemeClr val="accent3"/>
              </a:solidFill>
            </a:endParaRPr>
          </a:p>
        </p:txBody>
      </p:sp>
    </p:spTree>
    <p:extLst>
      <p:ext uri="{BB962C8B-B14F-4D97-AF65-F5344CB8AC3E}">
        <p14:creationId xmlns="" xmlns:p14="http://schemas.microsoft.com/office/powerpoint/2010/main" val="769675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65214" y="1236372"/>
            <a:ext cx="10058400" cy="4745328"/>
          </a:xfrm>
        </p:spPr>
        <p:txBody>
          <a:bodyPr>
            <a:normAutofit fontScale="92500"/>
          </a:bodyPr>
          <a:lstStyle/>
          <a:p>
            <a:pPr algn="just">
              <a:lnSpc>
                <a:spcPct val="150000"/>
              </a:lnSpc>
              <a:buNone/>
            </a:pPr>
            <a:r>
              <a:rPr lang="el-GR" dirty="0" smtClean="0"/>
              <a:t>	</a:t>
            </a:r>
            <a:r>
              <a:rPr lang="el-GR" dirty="0" smtClean="0"/>
              <a:t>	«Την Άνοιξη αν δεν την βρεις την φτιάχνεις» </a:t>
            </a:r>
            <a:r>
              <a:rPr lang="el-GR" dirty="0" smtClean="0"/>
              <a:t>είχε γράψει ο Οδυσσέας Ελύτης και </a:t>
            </a:r>
            <a:r>
              <a:rPr lang="el-GR" dirty="0" smtClean="0"/>
              <a:t>μαζί με τα </a:t>
            </a:r>
            <a:r>
              <a:rPr lang="el-GR" dirty="0" err="1" smtClean="0"/>
              <a:t>βρεφάκια</a:t>
            </a:r>
            <a:r>
              <a:rPr lang="el-GR" dirty="0" smtClean="0"/>
              <a:t> του 4</a:t>
            </a:r>
            <a:r>
              <a:rPr lang="el-GR" baseline="30000" dirty="0" smtClean="0"/>
              <a:t>ου</a:t>
            </a:r>
            <a:r>
              <a:rPr lang="el-GR" dirty="0" smtClean="0"/>
              <a:t> σταθμού θελήσαμε, μέσα από ευχάριστες και δημιουργικές δραστηριότητες, να </a:t>
            </a:r>
            <a:r>
              <a:rPr lang="el-GR" b="1" i="1" dirty="0" smtClean="0"/>
              <a:t>φτιάξουμε τη δική μας  Άνοιξη</a:t>
            </a:r>
            <a:r>
              <a:rPr lang="el-GR" dirty="0" smtClean="0"/>
              <a:t>! </a:t>
            </a:r>
          </a:p>
          <a:p>
            <a:pPr algn="just">
              <a:lnSpc>
                <a:spcPct val="150000"/>
              </a:lnSpc>
              <a:buNone/>
            </a:pPr>
            <a:r>
              <a:rPr lang="el-GR" dirty="0" smtClean="0"/>
              <a:t>	</a:t>
            </a:r>
            <a:r>
              <a:rPr lang="el-GR" dirty="0" smtClean="0"/>
              <a:t>	Στόχος μας τα παιδιά να έρθουν σε επαφή με τη φύση, να αναπτύξουν τη φαντασία τους, τις δεξιότητές τους, την κριτική τους άποψη και να αναλάβουν πρωτοβουλίες μέσα από το παιχνίδι.</a:t>
            </a:r>
            <a:endParaRPr lang="el-GR" dirty="0" smtClean="0"/>
          </a:p>
          <a:p>
            <a:pPr>
              <a:buNone/>
            </a:pPr>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548640" y="1240971"/>
            <a:ext cx="10065523" cy="4772606"/>
          </a:xfrm>
        </p:spPr>
        <p:txBody>
          <a:bodyPr/>
          <a:lstStyle/>
          <a:p>
            <a:pPr algn="just">
              <a:buNone/>
            </a:pPr>
            <a:r>
              <a:rPr lang="el-GR" dirty="0" smtClean="0"/>
              <a:t>		</a:t>
            </a:r>
            <a:r>
              <a:rPr lang="el-GR" dirty="0" smtClean="0"/>
              <a:t>Αρχικά μαζέψαμε λουλούδια και τα φέραμε στον παιδικό σταθμό. Τα μυρίσαμε, τα παρατηρήσαμε και τα χωρίσαμε </a:t>
            </a:r>
            <a:r>
              <a:rPr lang="el-GR" dirty="0" smtClean="0"/>
              <a:t>σε κατηγορίες: φρέσκα, αποξηραμένα, φύλλα πράσινα και ξερά, μικρά κλαδάκια, </a:t>
            </a:r>
            <a:r>
              <a:rPr lang="el-GR" dirty="0" smtClean="0"/>
              <a:t>ροδοπέταλα…</a:t>
            </a:r>
            <a:endParaRPr lang="el-GR" dirty="0"/>
          </a:p>
        </p:txBody>
      </p:sp>
      <p:pic>
        <p:nvPicPr>
          <p:cNvPr id="6" name="5 - Εικόνα" descr="DSC_0276.JPG"/>
          <p:cNvPicPr>
            <a:picLocks noChangeAspect="1"/>
          </p:cNvPicPr>
          <p:nvPr/>
        </p:nvPicPr>
        <p:blipFill>
          <a:blip r:embed="rId2" cstate="print"/>
          <a:stretch>
            <a:fillRect/>
          </a:stretch>
        </p:blipFill>
        <p:spPr>
          <a:xfrm>
            <a:off x="2795082" y="2895906"/>
            <a:ext cx="5939671" cy="313140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περιεχομένου"/>
          <p:cNvSpPr txBox="1">
            <a:spLocks/>
          </p:cNvSpPr>
          <p:nvPr/>
        </p:nvSpPr>
        <p:spPr>
          <a:xfrm>
            <a:off x="561702" y="1293223"/>
            <a:ext cx="10065523" cy="4772606"/>
          </a:xfrm>
          <a:prstGeom prst="rect">
            <a:avLst/>
          </a:prstGeom>
        </p:spPr>
        <p:txBody>
          <a:bodyPr vert="horz" lIns="91440" tIns="45720" rIns="91440" bIns="45720" rtlCol="0">
            <a:normAutofit/>
          </a:bodyPr>
          <a:lstStyle/>
          <a:p>
            <a:pPr marL="347472" indent="-347472" algn="just">
              <a:spcBef>
                <a:spcPts val="1800"/>
              </a:spcBef>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r>
              <a:rPr lang="el-GR" sz="2400" dirty="0" err="1" smtClean="0"/>
              <a:t>Έπ</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ειτα</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πήραμε από ένα μπουκάλι</a:t>
            </a:r>
            <a:r>
              <a:rPr kumimoji="0" lang="el-GR" sz="2400" b="0" i="0" u="none" strike="noStrike" kern="1200" cap="none" spc="0" normalizeH="0" noProof="0" dirty="0" smtClean="0">
                <a:ln>
                  <a:noFill/>
                </a:ln>
                <a:solidFill>
                  <a:schemeClr val="tx1"/>
                </a:solidFill>
                <a:effectLst/>
                <a:uLnTx/>
                <a:uFillTx/>
                <a:latin typeface="+mn-lt"/>
                <a:ea typeface="+mn-ea"/>
                <a:cs typeface="+mn-cs"/>
              </a:rPr>
              <a:t> με νερό και το γεμίσαμε, όπως ήθελε ο καθένας, φτιάχνοντας τα δικά μας ανοιξιάτικα μπουκάλια παρατήρησης. </a:t>
            </a:r>
            <a:r>
              <a:rPr lang="el-GR" sz="2400" dirty="0" smtClean="0"/>
              <a:t>Ιδιαίτερη εντύπωση μας έκανε πως άλλαξε «μαγικά» μετά από λίγο το χρώμα του </a:t>
            </a:r>
            <a:r>
              <a:rPr lang="el-GR" sz="2400" dirty="0" smtClean="0"/>
              <a:t>νερού, </a:t>
            </a:r>
            <a:r>
              <a:rPr lang="el-GR" sz="2400" dirty="0" smtClean="0"/>
              <a:t>από τα λουλούδια!</a:t>
            </a: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5 - Εικόνα" descr="DSC_0282.JPG"/>
          <p:cNvPicPr>
            <a:picLocks noChangeAspect="1"/>
          </p:cNvPicPr>
          <p:nvPr/>
        </p:nvPicPr>
        <p:blipFill>
          <a:blip r:embed="rId2" cstate="print"/>
          <a:stretch>
            <a:fillRect/>
          </a:stretch>
        </p:blipFill>
        <p:spPr>
          <a:xfrm>
            <a:off x="1436914" y="3226527"/>
            <a:ext cx="3954117" cy="2562232"/>
          </a:xfrm>
          <a:prstGeom prst="rect">
            <a:avLst/>
          </a:prstGeom>
        </p:spPr>
      </p:pic>
      <p:pic>
        <p:nvPicPr>
          <p:cNvPr id="7" name="6 - Εικόνα" descr="DSC_0300.JPG"/>
          <p:cNvPicPr>
            <a:picLocks noChangeAspect="1"/>
          </p:cNvPicPr>
          <p:nvPr/>
        </p:nvPicPr>
        <p:blipFill>
          <a:blip r:embed="rId3" cstate="print"/>
          <a:stretch>
            <a:fillRect/>
          </a:stretch>
        </p:blipFill>
        <p:spPr>
          <a:xfrm>
            <a:off x="5747657" y="3239589"/>
            <a:ext cx="4532812" cy="255317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περιεχομένου"/>
          <p:cNvSpPr>
            <a:spLocks noGrp="1"/>
          </p:cNvSpPr>
          <p:nvPr>
            <p:ph sz="half" idx="2"/>
          </p:nvPr>
        </p:nvSpPr>
        <p:spPr>
          <a:xfrm>
            <a:off x="1058091" y="1240971"/>
            <a:ext cx="10065523" cy="4772606"/>
          </a:xfrm>
        </p:spPr>
        <p:txBody>
          <a:bodyPr/>
          <a:lstStyle/>
          <a:p>
            <a:pPr>
              <a:buNone/>
            </a:pPr>
            <a:r>
              <a:rPr lang="el-GR" dirty="0" smtClean="0"/>
              <a:t>		</a:t>
            </a:r>
            <a:endParaRPr lang="el-GR" dirty="0"/>
          </a:p>
        </p:txBody>
      </p:sp>
      <p:sp>
        <p:nvSpPr>
          <p:cNvPr id="6" name="3 - Θέση περιεχομένου"/>
          <p:cNvSpPr>
            <a:spLocks noGrp="1"/>
          </p:cNvSpPr>
          <p:nvPr>
            <p:ph sz="half" idx="2"/>
          </p:nvPr>
        </p:nvSpPr>
        <p:spPr>
          <a:xfrm>
            <a:off x="831668" y="1197735"/>
            <a:ext cx="10065523" cy="4968242"/>
          </a:xfrm>
        </p:spPr>
        <p:txBody>
          <a:bodyPr/>
          <a:lstStyle/>
          <a:p>
            <a:pPr algn="just">
              <a:buNone/>
            </a:pPr>
            <a:r>
              <a:rPr lang="el-GR" dirty="0" smtClean="0"/>
              <a:t>		Το παιχνίδι με τα μπουκάλια ενθουσίασε τα παιδιά… Παρατηρούσαν με προσοχή τα λουλούδια που ήταν μέσα, έκαναν πως «πίνουν» νερό με λουλούδια, κυλούσαν τα μπουκάλια βλέποντας τα χρώματα να εναλλάσσονται... </a:t>
            </a:r>
            <a:endParaRPr lang="el-GR" dirty="0"/>
          </a:p>
        </p:txBody>
      </p:sp>
      <p:pic>
        <p:nvPicPr>
          <p:cNvPr id="4" name="3 - Εικόνα" descr="DSC_0338.JPG"/>
          <p:cNvPicPr>
            <a:picLocks noChangeAspect="1"/>
          </p:cNvPicPr>
          <p:nvPr/>
        </p:nvPicPr>
        <p:blipFill>
          <a:blip r:embed="rId2" cstate="print"/>
          <a:stretch>
            <a:fillRect/>
          </a:stretch>
        </p:blipFill>
        <p:spPr>
          <a:xfrm>
            <a:off x="3033230" y="2807593"/>
            <a:ext cx="5750464" cy="323903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76518" y="1184856"/>
            <a:ext cx="10453912" cy="4796844"/>
          </a:xfrm>
        </p:spPr>
        <p:txBody>
          <a:bodyPr/>
          <a:lstStyle/>
          <a:p>
            <a:pPr algn="just">
              <a:buNone/>
            </a:pPr>
            <a:r>
              <a:rPr lang="el-GR" dirty="0" smtClean="0"/>
              <a:t>	</a:t>
            </a:r>
            <a:r>
              <a:rPr lang="el-GR" dirty="0" smtClean="0"/>
              <a:t>	Αργότερα τα φύλλα και τα λουλούδια έγιναν πολύχρωμα πινέλα και με φωτεινά χρώματα ζωγραφίσαμε την Άνοιξη…</a:t>
            </a:r>
            <a:endParaRPr lang="el-GR" dirty="0"/>
          </a:p>
        </p:txBody>
      </p:sp>
      <p:pic>
        <p:nvPicPr>
          <p:cNvPr id="5" name="4 - Εικόνα" descr="DSC_0280.JPG"/>
          <p:cNvPicPr>
            <a:picLocks noChangeAspect="1"/>
          </p:cNvPicPr>
          <p:nvPr/>
        </p:nvPicPr>
        <p:blipFill>
          <a:blip r:embed="rId2" cstate="print"/>
          <a:stretch>
            <a:fillRect/>
          </a:stretch>
        </p:blipFill>
        <p:spPr>
          <a:xfrm>
            <a:off x="1030309" y="2240924"/>
            <a:ext cx="3734874" cy="3464417"/>
          </a:xfrm>
          <a:prstGeom prst="rect">
            <a:avLst/>
          </a:prstGeom>
        </p:spPr>
      </p:pic>
      <p:pic>
        <p:nvPicPr>
          <p:cNvPr id="6" name="3 - Θέση περιεχομένου" descr="DSC_0302.JPG"/>
          <p:cNvPicPr>
            <a:picLocks noChangeAspect="1"/>
          </p:cNvPicPr>
          <p:nvPr/>
        </p:nvPicPr>
        <p:blipFill>
          <a:blip r:embed="rId3" cstate="print"/>
          <a:stretch>
            <a:fillRect/>
          </a:stretch>
        </p:blipFill>
        <p:spPr>
          <a:xfrm>
            <a:off x="5022760" y="2260391"/>
            <a:ext cx="6126511" cy="345085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592428" y="1287887"/>
            <a:ext cx="10415276" cy="4680935"/>
          </a:xfrm>
        </p:spPr>
        <p:txBody>
          <a:bodyPr/>
          <a:lstStyle/>
          <a:p>
            <a:pPr algn="just">
              <a:buNone/>
            </a:pPr>
            <a:r>
              <a:rPr lang="el-GR" dirty="0" smtClean="0"/>
              <a:t>	</a:t>
            </a:r>
            <a:r>
              <a:rPr lang="el-GR" dirty="0" smtClean="0"/>
              <a:t>	Κολλήσαμε ροδοπέταλα και φύλλα ολοκληρώνοντας έτσι το ανοιξιάτικο κάδρο που θα στόλιζε την τάξη μας!!!</a:t>
            </a:r>
            <a:endParaRPr lang="el-GR" dirty="0"/>
          </a:p>
        </p:txBody>
      </p:sp>
      <p:pic>
        <p:nvPicPr>
          <p:cNvPr id="6" name="5 - Εικόνα" descr="DSC_0319.JPG"/>
          <p:cNvPicPr>
            <a:picLocks noChangeAspect="1"/>
          </p:cNvPicPr>
          <p:nvPr/>
        </p:nvPicPr>
        <p:blipFill>
          <a:blip r:embed="rId2" cstate="print"/>
          <a:stretch>
            <a:fillRect/>
          </a:stretch>
        </p:blipFill>
        <p:spPr>
          <a:xfrm>
            <a:off x="1416676" y="2163652"/>
            <a:ext cx="9015211" cy="3876540"/>
          </a:xfrm>
          <a:prstGeom prst="rect">
            <a:avLst/>
          </a:prstGeom>
        </p:spPr>
      </p:pic>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Σύμβολο κράτησης θέσης κειμένου 2"/>
          <p:cNvSpPr>
            <a:spLocks noGrp="1"/>
          </p:cNvSpPr>
          <p:nvPr>
            <p:ph type="body" idx="1"/>
          </p:nvPr>
        </p:nvSpPr>
        <p:spPr>
          <a:xfrm>
            <a:off x="6622869" y="2181497"/>
            <a:ext cx="4114799" cy="2675709"/>
          </a:xfrm>
        </p:spPr>
        <p:txBody>
          <a:bodyPr rtlCol="0">
            <a:normAutofit lnSpcReduction="10000"/>
          </a:bodyPr>
          <a:lstStyle/>
          <a:p>
            <a:pPr rtl="0"/>
            <a:r>
              <a:rPr lang="el-GR" dirty="0" smtClean="0"/>
              <a:t>Οι παιδαγωγοί: </a:t>
            </a:r>
          </a:p>
          <a:p>
            <a:pPr rtl="0"/>
            <a:endParaRPr lang="el-GR" dirty="0" smtClean="0"/>
          </a:p>
          <a:p>
            <a:r>
              <a:rPr lang="el-GR" dirty="0" smtClean="0"/>
              <a:t>Δήμητρα </a:t>
            </a:r>
            <a:r>
              <a:rPr lang="el-GR" dirty="0" err="1" smtClean="0"/>
              <a:t>Παναγιώτου</a:t>
            </a:r>
            <a:endParaRPr lang="el-GR" dirty="0" smtClean="0"/>
          </a:p>
          <a:p>
            <a:r>
              <a:rPr lang="el-GR" dirty="0" smtClean="0"/>
              <a:t>Γεωργία Τσιριγώτη</a:t>
            </a:r>
          </a:p>
          <a:p>
            <a:pPr rtl="0"/>
            <a:r>
              <a:rPr lang="el-GR" dirty="0" smtClean="0"/>
              <a:t>Κατερίνα Χονδρού </a:t>
            </a:r>
          </a:p>
          <a:p>
            <a:r>
              <a:rPr lang="el-GR" dirty="0" smtClean="0"/>
              <a:t>Ελίνα </a:t>
            </a:r>
            <a:r>
              <a:rPr lang="el-GR" dirty="0" err="1" smtClean="0"/>
              <a:t>Ψαρροπούλου</a:t>
            </a:r>
            <a:endParaRPr lang="el-GR" dirty="0" smtClean="0"/>
          </a:p>
          <a:p>
            <a:endParaRPr lang="el-GR" dirty="0" smtClean="0"/>
          </a:p>
          <a:p>
            <a:pPr rtl="0"/>
            <a:r>
              <a:rPr lang="el-GR" sz="1800" dirty="0" smtClean="0"/>
              <a:t>4</a:t>
            </a:r>
            <a:r>
              <a:rPr lang="el-GR" sz="1800" baseline="30000" dirty="0" smtClean="0"/>
              <a:t>ος</a:t>
            </a:r>
            <a:r>
              <a:rPr lang="el-GR" sz="1800" dirty="0" smtClean="0"/>
              <a:t> Βρεφικός Βύρωνα</a:t>
            </a:r>
          </a:p>
          <a:p>
            <a:pPr rtl="0"/>
            <a:endParaRPr lang="el-GR" dirty="0" smtClean="0"/>
          </a:p>
        </p:txBody>
      </p:sp>
    </p:spTree>
    <p:extLst>
      <p:ext uri="{BB962C8B-B14F-4D97-AF65-F5344CB8AC3E}">
        <p14:creationId xmlns="" xmlns:p14="http://schemas.microsoft.com/office/powerpoint/2010/main" val="1805748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9532635_TF03431377_TF03431377" id="{04C6ABFF-6D7E-4294-B6F1-7B6614CA4C9E}" vid="{B1B1264E-53AD-4047-85DA-3732DAEA85B1}"/>
    </a:ext>
  </a:extLst>
</a:theme>
</file>

<file path=ppt/theme/theme2.xml><?xml version="1.0" encoding="utf-8"?>
<a:theme xmlns:a="http://schemas.openxmlformats.org/drawingml/2006/main" name="Θέμα του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213</TotalTime>
  <Words>17</Words>
  <Application>Microsoft Office PowerPoint</Application>
  <PresentationFormat>Προσαρμογή</PresentationFormat>
  <Paragraphs>17</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tf03431377</vt:lpstr>
      <vt:lpstr>«Φτιάχνοντας»  την Άνοιξη!!!</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Χρήστης των Windows</dc:creator>
  <cp:lastModifiedBy>Χρήστης των Windows</cp:lastModifiedBy>
  <cp:revision>24</cp:revision>
  <dcterms:created xsi:type="dcterms:W3CDTF">2017-05-17T16:38:52Z</dcterms:created>
  <dcterms:modified xsi:type="dcterms:W3CDTF">2017-05-17T21:30:40Z</dcterms:modified>
</cp:coreProperties>
</file>